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2017. 11. 17.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A dolgozat címe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483768" y="33265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Times New Roman" pitchFamily="18" charset="0"/>
                <a:cs typeface="Times New Roman" pitchFamily="18" charset="0"/>
              </a:rPr>
              <a:t>Szent István Egyetem</a:t>
            </a:r>
          </a:p>
          <a:p>
            <a:pPr algn="ctr"/>
            <a:r>
              <a:rPr lang="hu-HU" dirty="0">
                <a:latin typeface="Times New Roman" pitchFamily="18" charset="0"/>
                <a:cs typeface="Times New Roman" pitchFamily="18" charset="0"/>
              </a:rPr>
              <a:t>Határon Túli Levelező Tagozat, Zenta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dirty="0">
                <a:latin typeface="Times New Roman" pitchFamily="18" charset="0"/>
                <a:cs typeface="Times New Roman" pitchFamily="18" charset="0"/>
              </a:rPr>
              <a:t>________________ szak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39552" y="37170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Mentorok: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086059" y="374988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Hallgató: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5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CÉLKITŰZÉSEK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0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HIPOTÉZISEK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2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MÓDSZEREK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0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EREDMÉNYEK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6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KÖVETKEZTETÉSEK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70848" y="2949599"/>
            <a:ext cx="8229600" cy="1143000"/>
          </a:xfrm>
        </p:spPr>
        <p:txBody>
          <a:bodyPr/>
          <a:lstStyle/>
          <a:p>
            <a:r>
              <a:rPr lang="hu-HU" b="1" dirty="0"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0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Office-téma</vt:lpstr>
      <vt:lpstr>A dolgozat címe</vt:lpstr>
      <vt:lpstr>CÉLKITŰZÉSEK</vt:lpstr>
      <vt:lpstr>HIPOTÉZISEK</vt:lpstr>
      <vt:lpstr>MÓDSZEREK</vt:lpstr>
      <vt:lpstr>EREDMÉNYEK</vt:lpstr>
      <vt:lpstr>KÖVETKEZTETÉSEK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dolgozat címe</dc:title>
  <dc:creator>Kulcsar Sarolta</dc:creator>
  <cp:lastModifiedBy>User</cp:lastModifiedBy>
  <cp:revision>7</cp:revision>
  <dcterms:created xsi:type="dcterms:W3CDTF">2015-10-26T10:38:55Z</dcterms:created>
  <dcterms:modified xsi:type="dcterms:W3CDTF">2017-11-17T16:13:37Z</dcterms:modified>
</cp:coreProperties>
</file>